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1062" r:id="rId4"/>
    <p:sldId id="269" r:id="rId5"/>
    <p:sldId id="265" r:id="rId6"/>
    <p:sldId id="1063" r:id="rId7"/>
    <p:sldId id="271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Rodriguez" initials="VR" lastIdx="1" clrIdx="0">
    <p:extLst>
      <p:ext uri="{19B8F6BF-5375-455C-9EA6-DF929625EA0E}">
        <p15:presenceInfo xmlns:p15="http://schemas.microsoft.com/office/powerpoint/2012/main" userId="S::VRodriguez@skillstorm.com::27800cf0-3f93-4926-af53-62b3c04d49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D29"/>
    <a:srgbClr val="2E3A44"/>
    <a:srgbClr val="17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DAD22-FABD-4D0E-B28C-AB9581115C3E}" v="29" dt="2021-08-24T19:14:40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Rodriguez" userId="27800cf0-3f93-4926-af53-62b3c04d498a" providerId="ADAL" clId="{35ADAD22-FABD-4D0E-B28C-AB9581115C3E}"/>
    <pc:docChg chg="undo custSel addSld delSld modSld sldOrd">
      <pc:chgData name="Valeria Rodriguez" userId="27800cf0-3f93-4926-af53-62b3c04d498a" providerId="ADAL" clId="{35ADAD22-FABD-4D0E-B28C-AB9581115C3E}" dt="2022-03-28T16:24:25.423" v="307" actId="20577"/>
      <pc:docMkLst>
        <pc:docMk/>
      </pc:docMkLst>
      <pc:sldChg chg="addSp delSp modSp mod">
        <pc:chgData name="Valeria Rodriguez" userId="27800cf0-3f93-4926-af53-62b3c04d498a" providerId="ADAL" clId="{35ADAD22-FABD-4D0E-B28C-AB9581115C3E}" dt="2021-09-13T14:12:57.232" v="189" actId="478"/>
        <pc:sldMkLst>
          <pc:docMk/>
          <pc:sldMk cId="1914602860" sldId="256"/>
        </pc:sldMkLst>
        <pc:spChg chg="add del">
          <ac:chgData name="Valeria Rodriguez" userId="27800cf0-3f93-4926-af53-62b3c04d498a" providerId="ADAL" clId="{35ADAD22-FABD-4D0E-B28C-AB9581115C3E}" dt="2021-09-13T14:12:57.232" v="189" actId="478"/>
          <ac:spMkLst>
            <pc:docMk/>
            <pc:sldMk cId="1914602860" sldId="256"/>
            <ac:spMk id="2" creationId="{9F9B3919-41BE-8F40-BC13-6159250F837B}"/>
          </ac:spMkLst>
        </pc:spChg>
        <pc:spChg chg="del">
          <ac:chgData name="Valeria Rodriguez" userId="27800cf0-3f93-4926-af53-62b3c04d498a" providerId="ADAL" clId="{35ADAD22-FABD-4D0E-B28C-AB9581115C3E}" dt="2021-08-24T19:05:55.704" v="139" actId="478"/>
          <ac:spMkLst>
            <pc:docMk/>
            <pc:sldMk cId="1914602860" sldId="256"/>
            <ac:spMk id="7" creationId="{06572B17-8330-BE4F-A43A-1442FCF13CFD}"/>
          </ac:spMkLst>
        </pc:spChg>
        <pc:picChg chg="add del mod">
          <ac:chgData name="Valeria Rodriguez" userId="27800cf0-3f93-4926-af53-62b3c04d498a" providerId="ADAL" clId="{35ADAD22-FABD-4D0E-B28C-AB9581115C3E}" dt="2021-08-24T19:09:14.576" v="156" actId="931"/>
          <ac:picMkLst>
            <pc:docMk/>
            <pc:sldMk cId="1914602860" sldId="256"/>
            <ac:picMk id="4" creationId="{026123D6-7A24-40F0-A051-52D5420B2756}"/>
          </ac:picMkLst>
        </pc:picChg>
        <pc:picChg chg="mod">
          <ac:chgData name="Valeria Rodriguez" userId="27800cf0-3f93-4926-af53-62b3c04d498a" providerId="ADAL" clId="{35ADAD22-FABD-4D0E-B28C-AB9581115C3E}" dt="2021-09-13T14:12:57.044" v="188" actId="1076"/>
          <ac:picMkLst>
            <pc:docMk/>
            <pc:sldMk cId="1914602860" sldId="256"/>
            <ac:picMk id="5" creationId="{D3E9B661-91B0-42D5-8441-52D16A45FE6F}"/>
          </ac:picMkLst>
        </pc:picChg>
        <pc:picChg chg="add del mod">
          <ac:chgData name="Valeria Rodriguez" userId="27800cf0-3f93-4926-af53-62b3c04d498a" providerId="ADAL" clId="{35ADAD22-FABD-4D0E-B28C-AB9581115C3E}" dt="2021-09-13T14:12:36.215" v="173" actId="478"/>
          <ac:picMkLst>
            <pc:docMk/>
            <pc:sldMk cId="1914602860" sldId="256"/>
            <ac:picMk id="9" creationId="{2F3E5EE8-1976-4E2E-98DA-236AEC2B1975}"/>
          </ac:picMkLst>
        </pc:picChg>
        <pc:picChg chg="add del mod">
          <ac:chgData name="Valeria Rodriguez" userId="27800cf0-3f93-4926-af53-62b3c04d498a" providerId="ADAL" clId="{35ADAD22-FABD-4D0E-B28C-AB9581115C3E}" dt="2021-08-24T19:06:27.569" v="152" actId="478"/>
          <ac:picMkLst>
            <pc:docMk/>
            <pc:sldMk cId="1914602860" sldId="256"/>
            <ac:picMk id="1026" creationId="{2C453BC9-B705-4A4E-A61F-F1AF1A58F6DF}"/>
          </ac:picMkLst>
        </pc:picChg>
      </pc:sldChg>
      <pc:sldChg chg="del">
        <pc:chgData name="Valeria Rodriguez" userId="27800cf0-3f93-4926-af53-62b3c04d498a" providerId="ADAL" clId="{35ADAD22-FABD-4D0E-B28C-AB9581115C3E}" dt="2021-08-24T18:37:30.623" v="0" actId="47"/>
        <pc:sldMkLst>
          <pc:docMk/>
          <pc:sldMk cId="1286946147" sldId="257"/>
        </pc:sldMkLst>
      </pc:sldChg>
      <pc:sldChg chg="add del">
        <pc:chgData name="Valeria Rodriguez" userId="27800cf0-3f93-4926-af53-62b3c04d498a" providerId="ADAL" clId="{35ADAD22-FABD-4D0E-B28C-AB9581115C3E}" dt="2021-08-24T18:42:45.004" v="17" actId="47"/>
        <pc:sldMkLst>
          <pc:docMk/>
          <pc:sldMk cId="3253077975" sldId="263"/>
        </pc:sldMkLst>
      </pc:sldChg>
      <pc:sldChg chg="del">
        <pc:chgData name="Valeria Rodriguez" userId="27800cf0-3f93-4926-af53-62b3c04d498a" providerId="ADAL" clId="{35ADAD22-FABD-4D0E-B28C-AB9581115C3E}" dt="2021-08-24T18:37:37.684" v="2" actId="47"/>
        <pc:sldMkLst>
          <pc:docMk/>
          <pc:sldMk cId="2720024482" sldId="264"/>
        </pc:sldMkLst>
      </pc:sldChg>
      <pc:sldChg chg="add del">
        <pc:chgData name="Valeria Rodriguez" userId="27800cf0-3f93-4926-af53-62b3c04d498a" providerId="ADAL" clId="{35ADAD22-FABD-4D0E-B28C-AB9581115C3E}" dt="2021-08-24T18:53:43.259" v="136"/>
        <pc:sldMkLst>
          <pc:docMk/>
          <pc:sldMk cId="894325627" sldId="265"/>
        </pc:sldMkLst>
      </pc:sldChg>
      <pc:sldChg chg="del ord">
        <pc:chgData name="Valeria Rodriguez" userId="27800cf0-3f93-4926-af53-62b3c04d498a" providerId="ADAL" clId="{35ADAD22-FABD-4D0E-B28C-AB9581115C3E}" dt="2021-08-24T18:42:42.488" v="16" actId="47"/>
        <pc:sldMkLst>
          <pc:docMk/>
          <pc:sldMk cId="1431521508" sldId="266"/>
        </pc:sldMkLst>
      </pc:sldChg>
      <pc:sldChg chg="del ord">
        <pc:chgData name="Valeria Rodriguez" userId="27800cf0-3f93-4926-af53-62b3c04d498a" providerId="ADAL" clId="{35ADAD22-FABD-4D0E-B28C-AB9581115C3E}" dt="2021-08-24T18:47:15.199" v="34" actId="47"/>
        <pc:sldMkLst>
          <pc:docMk/>
          <pc:sldMk cId="1798879504" sldId="267"/>
        </pc:sldMkLst>
      </pc:sldChg>
      <pc:sldChg chg="add del ord">
        <pc:chgData name="Valeria Rodriguez" userId="27800cf0-3f93-4926-af53-62b3c04d498a" providerId="ADAL" clId="{35ADAD22-FABD-4D0E-B28C-AB9581115C3E}" dt="2021-08-24T18:53:26.379" v="135"/>
        <pc:sldMkLst>
          <pc:docMk/>
          <pc:sldMk cId="4162964036" sldId="269"/>
        </pc:sldMkLst>
      </pc:sldChg>
      <pc:sldChg chg="del">
        <pc:chgData name="Valeria Rodriguez" userId="27800cf0-3f93-4926-af53-62b3c04d498a" providerId="ADAL" clId="{35ADAD22-FABD-4D0E-B28C-AB9581115C3E}" dt="2021-08-24T18:47:01.063" v="30" actId="47"/>
        <pc:sldMkLst>
          <pc:docMk/>
          <pc:sldMk cId="3543336240" sldId="270"/>
        </pc:sldMkLst>
      </pc:sldChg>
      <pc:sldChg chg="modSp mod">
        <pc:chgData name="Valeria Rodriguez" userId="27800cf0-3f93-4926-af53-62b3c04d498a" providerId="ADAL" clId="{35ADAD22-FABD-4D0E-B28C-AB9581115C3E}" dt="2022-03-28T16:24:25.423" v="307" actId="20577"/>
        <pc:sldMkLst>
          <pc:docMk/>
          <pc:sldMk cId="1726622187" sldId="272"/>
        </pc:sldMkLst>
        <pc:spChg chg="mod">
          <ac:chgData name="Valeria Rodriguez" userId="27800cf0-3f93-4926-af53-62b3c04d498a" providerId="ADAL" clId="{35ADAD22-FABD-4D0E-B28C-AB9581115C3E}" dt="2021-08-24T18:49:30.314" v="88" actId="1076"/>
          <ac:spMkLst>
            <pc:docMk/>
            <pc:sldMk cId="1726622187" sldId="272"/>
            <ac:spMk id="5" creationId="{1AD0F280-924D-42CD-A63D-D75C744C6A41}"/>
          </ac:spMkLst>
        </pc:spChg>
        <pc:spChg chg="mod">
          <ac:chgData name="Valeria Rodriguez" userId="27800cf0-3f93-4926-af53-62b3c04d498a" providerId="ADAL" clId="{35ADAD22-FABD-4D0E-B28C-AB9581115C3E}" dt="2022-03-28T16:24:25.423" v="307" actId="20577"/>
          <ac:spMkLst>
            <pc:docMk/>
            <pc:sldMk cId="1726622187" sldId="272"/>
            <ac:spMk id="6" creationId="{7C4541D0-C982-4384-B6E8-70C3B2CA1082}"/>
          </ac:spMkLst>
        </pc:spChg>
        <pc:spChg chg="mod">
          <ac:chgData name="Valeria Rodriguez" userId="27800cf0-3f93-4926-af53-62b3c04d498a" providerId="ADAL" clId="{35ADAD22-FABD-4D0E-B28C-AB9581115C3E}" dt="2022-03-28T16:24:21.845" v="301" actId="20577"/>
          <ac:spMkLst>
            <pc:docMk/>
            <pc:sldMk cId="1726622187" sldId="272"/>
            <ac:spMk id="7" creationId="{E5043446-19C8-49E6-B76F-D4D6053D39AF}"/>
          </ac:spMkLst>
        </pc:spChg>
        <pc:spChg chg="mod">
          <ac:chgData name="Valeria Rodriguez" userId="27800cf0-3f93-4926-af53-62b3c04d498a" providerId="ADAL" clId="{35ADAD22-FABD-4D0E-B28C-AB9581115C3E}" dt="2021-08-24T18:49:26.746" v="87" actId="1076"/>
          <ac:spMkLst>
            <pc:docMk/>
            <pc:sldMk cId="1726622187" sldId="272"/>
            <ac:spMk id="8" creationId="{39607B66-6FA3-49DD-98DB-1E6F64AA97B1}"/>
          </ac:spMkLst>
        </pc:spChg>
        <pc:spChg chg="mod">
          <ac:chgData name="Valeria Rodriguez" userId="27800cf0-3f93-4926-af53-62b3c04d498a" providerId="ADAL" clId="{35ADAD22-FABD-4D0E-B28C-AB9581115C3E}" dt="2022-03-28T16:24:14.721" v="278" actId="20577"/>
          <ac:spMkLst>
            <pc:docMk/>
            <pc:sldMk cId="1726622187" sldId="272"/>
            <ac:spMk id="9" creationId="{400F5C2E-111B-4D75-A95E-535D4687A50B}"/>
          </ac:spMkLst>
        </pc:spChg>
        <pc:spChg chg="mod">
          <ac:chgData name="Valeria Rodriguez" userId="27800cf0-3f93-4926-af53-62b3c04d498a" providerId="ADAL" clId="{35ADAD22-FABD-4D0E-B28C-AB9581115C3E}" dt="2021-08-24T18:49:06.040" v="80" actId="1076"/>
          <ac:spMkLst>
            <pc:docMk/>
            <pc:sldMk cId="1726622187" sldId="272"/>
            <ac:spMk id="11" creationId="{F179C6B2-A54B-40DA-9FB1-E66442B8F030}"/>
          </ac:spMkLst>
        </pc:spChg>
        <pc:picChg chg="mod">
          <ac:chgData name="Valeria Rodriguez" userId="27800cf0-3f93-4926-af53-62b3c04d498a" providerId="ADAL" clId="{35ADAD22-FABD-4D0E-B28C-AB9581115C3E}" dt="2021-08-24T18:49:22.582" v="86" actId="1076"/>
          <ac:picMkLst>
            <pc:docMk/>
            <pc:sldMk cId="1726622187" sldId="272"/>
            <ac:picMk id="3" creationId="{CD04836D-28EA-4995-B128-C73B2F69DA52}"/>
          </ac:picMkLst>
        </pc:picChg>
      </pc:sldChg>
      <pc:sldChg chg="del">
        <pc:chgData name="Valeria Rodriguez" userId="27800cf0-3f93-4926-af53-62b3c04d498a" providerId="ADAL" clId="{35ADAD22-FABD-4D0E-B28C-AB9581115C3E}" dt="2021-08-24T18:47:03.794" v="31" actId="47"/>
        <pc:sldMkLst>
          <pc:docMk/>
          <pc:sldMk cId="3002916962" sldId="273"/>
        </pc:sldMkLst>
      </pc:sldChg>
      <pc:sldChg chg="del">
        <pc:chgData name="Valeria Rodriguez" userId="27800cf0-3f93-4926-af53-62b3c04d498a" providerId="ADAL" clId="{35ADAD22-FABD-4D0E-B28C-AB9581115C3E}" dt="2021-08-24T18:37:33.513" v="1" actId="47"/>
        <pc:sldMkLst>
          <pc:docMk/>
          <pc:sldMk cId="2224407456" sldId="274"/>
        </pc:sldMkLst>
      </pc:sldChg>
      <pc:sldChg chg="addSp modSp new del mod ord">
        <pc:chgData name="Valeria Rodriguez" userId="27800cf0-3f93-4926-af53-62b3c04d498a" providerId="ADAL" clId="{35ADAD22-FABD-4D0E-B28C-AB9581115C3E}" dt="2021-08-24T18:45:32.408" v="29" actId="47"/>
        <pc:sldMkLst>
          <pc:docMk/>
          <pc:sldMk cId="3600885757" sldId="274"/>
        </pc:sldMkLst>
        <pc:picChg chg="add mod">
          <ac:chgData name="Valeria Rodriguez" userId="27800cf0-3f93-4926-af53-62b3c04d498a" providerId="ADAL" clId="{35ADAD22-FABD-4D0E-B28C-AB9581115C3E}" dt="2021-08-24T18:42:56.367" v="24" actId="962"/>
          <ac:picMkLst>
            <pc:docMk/>
            <pc:sldMk cId="3600885757" sldId="274"/>
            <ac:picMk id="3" creationId="{4648D8FF-F301-43DA-B0E4-96B09C43A0AC}"/>
          </ac:picMkLst>
        </pc:picChg>
      </pc:sldChg>
      <pc:sldChg chg="add del">
        <pc:chgData name="Valeria Rodriguez" userId="27800cf0-3f93-4926-af53-62b3c04d498a" providerId="ADAL" clId="{35ADAD22-FABD-4D0E-B28C-AB9581115C3E}" dt="2021-09-13T14:12:31.521" v="172" actId="47"/>
        <pc:sldMkLst>
          <pc:docMk/>
          <pc:sldMk cId="3476691003" sldId="1050"/>
        </pc:sldMkLst>
      </pc:sldChg>
      <pc:sldChg chg="modSp add mod">
        <pc:chgData name="Valeria Rodriguez" userId="27800cf0-3f93-4926-af53-62b3c04d498a" providerId="ADAL" clId="{35ADAD22-FABD-4D0E-B28C-AB9581115C3E}" dt="2021-10-20T19:33:56.724" v="265" actId="20577"/>
        <pc:sldMkLst>
          <pc:docMk/>
          <pc:sldMk cId="2985740047" sldId="1062"/>
        </pc:sldMkLst>
        <pc:spChg chg="mod">
          <ac:chgData name="Valeria Rodriguez" userId="27800cf0-3f93-4926-af53-62b3c04d498a" providerId="ADAL" clId="{35ADAD22-FABD-4D0E-B28C-AB9581115C3E}" dt="2021-08-24T19:10:47.676" v="166" actId="1076"/>
          <ac:spMkLst>
            <pc:docMk/>
            <pc:sldMk cId="2985740047" sldId="1062"/>
            <ac:spMk id="3" creationId="{60D85DA1-2A81-4D2E-9FD2-00B04A024AB7}"/>
          </ac:spMkLst>
        </pc:spChg>
        <pc:spChg chg="mod">
          <ac:chgData name="Valeria Rodriguez" userId="27800cf0-3f93-4926-af53-62b3c04d498a" providerId="ADAL" clId="{35ADAD22-FABD-4D0E-B28C-AB9581115C3E}" dt="2021-10-20T19:33:56.724" v="265" actId="20577"/>
          <ac:spMkLst>
            <pc:docMk/>
            <pc:sldMk cId="2985740047" sldId="1062"/>
            <ac:spMk id="17" creationId="{FD7F7FDB-C138-4E92-B2EA-12BF7A6714DA}"/>
          </ac:spMkLst>
        </pc:spChg>
      </pc:sldChg>
      <pc:sldChg chg="addSp delSp modSp add">
        <pc:chgData name="Valeria Rodriguez" userId="27800cf0-3f93-4926-af53-62b3c04d498a" providerId="ADAL" clId="{35ADAD22-FABD-4D0E-B28C-AB9581115C3E}" dt="2021-08-24T19:14:34.270" v="170"/>
        <pc:sldMkLst>
          <pc:docMk/>
          <pc:sldMk cId="535016650" sldId="1063"/>
        </pc:sldMkLst>
        <pc:picChg chg="add del mod">
          <ac:chgData name="Valeria Rodriguez" userId="27800cf0-3f93-4926-af53-62b3c04d498a" providerId="ADAL" clId="{35ADAD22-FABD-4D0E-B28C-AB9581115C3E}" dt="2021-08-24T19:14:26.717" v="168"/>
          <ac:picMkLst>
            <pc:docMk/>
            <pc:sldMk cId="535016650" sldId="1063"/>
            <ac:picMk id="12" creationId="{E40A069B-938A-4469-8358-06361516FB1A}"/>
          </ac:picMkLst>
        </pc:picChg>
        <pc:picChg chg="add del mod">
          <ac:chgData name="Valeria Rodriguez" userId="27800cf0-3f93-4926-af53-62b3c04d498a" providerId="ADAL" clId="{35ADAD22-FABD-4D0E-B28C-AB9581115C3E}" dt="2021-08-24T19:14:34.270" v="170"/>
          <ac:picMkLst>
            <pc:docMk/>
            <pc:sldMk cId="535016650" sldId="1063"/>
            <ac:picMk id="13" creationId="{C5B6CA03-2C00-41AB-8894-0E4CDA2669DC}"/>
          </ac:picMkLst>
        </pc:picChg>
      </pc:sldChg>
      <pc:sldChg chg="add del">
        <pc:chgData name="Valeria Rodriguez" userId="27800cf0-3f93-4926-af53-62b3c04d498a" providerId="ADAL" clId="{35ADAD22-FABD-4D0E-B28C-AB9581115C3E}" dt="2021-08-24T18:47:08.340" v="33" actId="47"/>
        <pc:sldMkLst>
          <pc:docMk/>
          <pc:sldMk cId="982206709" sldId="1067"/>
        </pc:sldMkLst>
      </pc:sldChg>
    </pc:docChg>
  </pc:docChgLst>
  <pc:docChgLst>
    <pc:chgData name="Valeria Rodriguez" userId="27800cf0-3f93-4926-af53-62b3c04d498a" providerId="ADAL" clId="{DBD4DC4E-1EC0-47B3-A557-D92FA31E96A8}"/>
    <pc:docChg chg="modSld">
      <pc:chgData name="Valeria Rodriguez" userId="27800cf0-3f93-4926-af53-62b3c04d498a" providerId="ADAL" clId="{DBD4DC4E-1EC0-47B3-A557-D92FA31E96A8}" dt="2021-07-13T15:23:12.145" v="37" actId="20577"/>
      <pc:docMkLst>
        <pc:docMk/>
      </pc:docMkLst>
      <pc:sldChg chg="modSp mod">
        <pc:chgData name="Valeria Rodriguez" userId="27800cf0-3f93-4926-af53-62b3c04d498a" providerId="ADAL" clId="{DBD4DC4E-1EC0-47B3-A557-D92FA31E96A8}" dt="2021-07-13T15:23:12.145" v="37" actId="20577"/>
        <pc:sldMkLst>
          <pc:docMk/>
          <pc:sldMk cId="4162964036" sldId="269"/>
        </pc:sldMkLst>
        <pc:spChg chg="mod">
          <ac:chgData name="Valeria Rodriguez" userId="27800cf0-3f93-4926-af53-62b3c04d498a" providerId="ADAL" clId="{DBD4DC4E-1EC0-47B3-A557-D92FA31E96A8}" dt="2021-07-13T15:23:12.145" v="37" actId="20577"/>
          <ac:spMkLst>
            <pc:docMk/>
            <pc:sldMk cId="4162964036" sldId="269"/>
            <ac:spMk id="11" creationId="{3D5CEBCD-2111-41C6-BF82-7A6EF6D78073}"/>
          </ac:spMkLst>
        </pc:spChg>
        <pc:spChg chg="mod">
          <ac:chgData name="Valeria Rodriguez" userId="27800cf0-3f93-4926-af53-62b3c04d498a" providerId="ADAL" clId="{DBD4DC4E-1EC0-47B3-A557-D92FA31E96A8}" dt="2021-07-13T15:22:52.126" v="10" actId="20577"/>
          <ac:spMkLst>
            <pc:docMk/>
            <pc:sldMk cId="4162964036" sldId="269"/>
            <ac:spMk id="15" creationId="{7150D114-9422-4872-A640-53F6C87EAFB0}"/>
          </ac:spMkLst>
        </pc:spChg>
        <pc:spChg chg="mod">
          <ac:chgData name="Valeria Rodriguez" userId="27800cf0-3f93-4926-af53-62b3c04d498a" providerId="ADAL" clId="{DBD4DC4E-1EC0-47B3-A557-D92FA31E96A8}" dt="2021-07-13T15:22:02.633" v="2" actId="20577"/>
          <ac:spMkLst>
            <pc:docMk/>
            <pc:sldMk cId="4162964036" sldId="269"/>
            <ac:spMk id="21" creationId="{770F05FF-A525-43BE-BCF0-5906930633C5}"/>
          </ac:spMkLst>
        </pc:spChg>
        <pc:spChg chg="mod">
          <ac:chgData name="Valeria Rodriguez" userId="27800cf0-3f93-4926-af53-62b3c04d498a" providerId="ADAL" clId="{DBD4DC4E-1EC0-47B3-A557-D92FA31E96A8}" dt="2021-07-13T15:22:10.825" v="7" actId="20577"/>
          <ac:spMkLst>
            <pc:docMk/>
            <pc:sldMk cId="4162964036" sldId="269"/>
            <ac:spMk id="23" creationId="{5F4885A3-ED92-4BDB-86FB-87D7B71D5463}"/>
          </ac:spMkLst>
        </pc:spChg>
      </pc:sldChg>
    </pc:docChg>
  </pc:docChgLst>
  <pc:docChgLst>
    <pc:chgData name="Valeria Rodriguez" userId="27800cf0-3f93-4926-af53-62b3c04d498a" providerId="ADAL" clId="{0C0E714B-FB47-42A5-9E25-EADF568AB974}"/>
    <pc:docChg chg="custSel addSld modSld">
      <pc:chgData name="Valeria Rodriguez" userId="27800cf0-3f93-4926-af53-62b3c04d498a" providerId="ADAL" clId="{0C0E714B-FB47-42A5-9E25-EADF568AB974}" dt="2021-03-04T21:10:15.290" v="1" actId="478"/>
      <pc:docMkLst>
        <pc:docMk/>
      </pc:docMkLst>
      <pc:sldChg chg="delSp mod">
        <pc:chgData name="Valeria Rodriguez" userId="27800cf0-3f93-4926-af53-62b3c04d498a" providerId="ADAL" clId="{0C0E714B-FB47-42A5-9E25-EADF568AB974}" dt="2021-03-04T21:10:15.290" v="1" actId="478"/>
        <pc:sldMkLst>
          <pc:docMk/>
          <pc:sldMk cId="1286946147" sldId="257"/>
        </pc:sldMkLst>
        <pc:spChg chg="del">
          <ac:chgData name="Valeria Rodriguez" userId="27800cf0-3f93-4926-af53-62b3c04d498a" providerId="ADAL" clId="{0C0E714B-FB47-42A5-9E25-EADF568AB974}" dt="2021-03-04T21:10:15.290" v="1" actId="478"/>
          <ac:spMkLst>
            <pc:docMk/>
            <pc:sldMk cId="1286946147" sldId="257"/>
            <ac:spMk id="5" creationId="{9A243F38-3FF3-4054-952D-3A163E201480}"/>
          </ac:spMkLst>
        </pc:spChg>
      </pc:sldChg>
      <pc:sldChg chg="add">
        <pc:chgData name="Valeria Rodriguez" userId="27800cf0-3f93-4926-af53-62b3c04d498a" providerId="ADAL" clId="{0C0E714B-FB47-42A5-9E25-EADF568AB974}" dt="2021-03-04T21:10:02.772" v="0"/>
        <pc:sldMkLst>
          <pc:docMk/>
          <pc:sldMk cId="2224407456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BDED6-5231-4194-93A4-3D3CF8478FB7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CE50C-6DE3-4DE8-B3C4-34D1E4F01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8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79F0D-6BAD-4EA4-93DA-A3B7F9EFC2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4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9673-D9F2-4ED2-9331-7EAE79DF8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F1E43-26A8-453A-82AC-E0AD79FF8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A39D9-44F2-42C9-B39E-AD4533E5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016F7-DB46-43F2-B4C5-AE76E0D5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F31B8-4191-4B28-9CC9-B72D93B9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8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5713-E193-4B4E-9A39-EB8E0EE9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87428-C678-4A28-8197-9F6EED7B4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6C6BF-1D9E-4B74-9531-E1902FEBC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4AF2-A8AE-4B0F-BCE1-B0BCF159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5B537-E5CD-4CFD-9B1A-D1876E94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4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5345D-4871-43F9-A381-EEF59A44B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4347B-10EF-45A2-9EA8-D107B2DF1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4CFB6-99D8-4F19-B0FB-E5EC6248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873A-BA17-44DC-BAFC-0303BC5A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5F37-6FBA-4BC2-B32C-51D0BF10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A161D-3DF0-47B6-9D2D-0869FCC6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783A3-0322-415B-9353-7B780AE16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23B60-134D-467D-A4CE-0169925B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A246-E238-4CB2-B705-2B1DFFFB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04E3F-D596-4CFF-8A8A-0EC54F9A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2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28C6-BACD-416F-88BC-13DEEBCB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71E5A-463D-4F39-AA26-DAE9B726F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C1965-25F7-4EFE-B120-4E780586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85360-6810-4BBA-8AC8-DD1E6768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85D8E-B7DA-469D-8B45-A9FEB769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2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221E-B24E-4D18-BC86-0B093480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8D12-0ECC-43B4-9DC9-A3CFBD90A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5C1BC-5C40-436E-9481-61010C35D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B0DF3-2EA8-447E-8EB6-C1CEC922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4CE45-84E2-4185-A00E-C13F44F8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80F3F-AAB6-4E79-983F-E198D2BE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6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0A26-24FF-43BB-B0DF-8E75CBA7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815-0D03-4DD1-A046-4E0408454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76802-8D01-400B-97A0-EFAFF599C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06AE8-EAAB-46B4-8CC3-7CDFC33E5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B9A10-F630-415A-8367-2C7A9F264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9FABA6-595A-494B-8BA3-094C107E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CE5B3-87C9-4D8E-84E4-C67215FB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B9582-470F-4452-8796-9972445E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0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80FE-0A84-41F0-A583-81F8A089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08BCE4-B468-4760-8FC2-51BF2D07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6A951-C069-4605-B5F2-AB9DCD23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4E1F9-8FA2-4F41-A5B5-EA415E00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5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E851B-48BF-499F-B949-9BAAB01D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C92B4-5E03-4FF2-B4E5-C1A84565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4673A-38CE-4E58-B32E-20BF9F62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0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B8B4-69F1-4D84-8E14-4F9E2A26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0916B-7F00-4CA4-86A4-15623AF1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298FA-3006-455C-8938-902749EC4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8B180-245E-4C5F-B0A2-D55DADF2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1E043-6B1E-4595-985A-6CC0BF87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40A46-98EE-428A-B6B1-AC1B8B0B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7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D116-1EBD-49FA-92BD-CCCE69C57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58353A-DC56-4949-8AF5-7517B1D7D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A3188-6BF3-49A4-A91B-83DD4123D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91F72-A243-4728-8BF1-6856C2A8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FF90C-63ED-4F20-A874-A04C151A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8CC8A-B7AA-4C78-8456-8F667540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C8D39-740D-4F48-9BFA-1CA0FA882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4B995-48B4-4E38-94BC-57FACFCA4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631DE-F69C-4C31-9BD3-E0A92D884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C8775-3B67-4155-B62F-DDBC671A241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215F9-5AA5-413A-B239-3D97199F9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4AC5F-6F84-4B5B-B36D-06D11D97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E3350-DAD6-46D0-84BD-4207365B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jp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jpg"/><Relationship Id="rId27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3E9B661-91B0-42D5-8441-52D16A45F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D1335-0920-4FA4-BB75-F9BEB54CA524}"/>
              </a:ext>
            </a:extLst>
          </p:cNvPr>
          <p:cNvSpPr txBox="1"/>
          <p:nvPr/>
        </p:nvSpPr>
        <p:spPr>
          <a:xfrm>
            <a:off x="1301254" y="985008"/>
            <a:ext cx="1007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68D29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Recruit. Train. Certify. Deploy.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B3919-41BE-8F40-BC13-6159250F837B}"/>
              </a:ext>
            </a:extLst>
          </p:cNvPr>
          <p:cNvSpPr txBox="1"/>
          <p:nvPr/>
        </p:nvSpPr>
        <p:spPr>
          <a:xfrm>
            <a:off x="5824515" y="2243138"/>
            <a:ext cx="54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91460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FC2147-93B5-4F5A-8210-CB3050896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B41E50-5BE1-41D1-B8FA-98B478DC22EF}"/>
              </a:ext>
            </a:extLst>
          </p:cNvPr>
          <p:cNvSpPr txBox="1"/>
          <p:nvPr/>
        </p:nvSpPr>
        <p:spPr>
          <a:xfrm>
            <a:off x="3253387" y="2609203"/>
            <a:ext cx="604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7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A DECADE OF LARGE-SCALE DEPLOYMENT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A5761-9F8C-4B43-865D-EC06F181F1D6}"/>
              </a:ext>
            </a:extLst>
          </p:cNvPr>
          <p:cNvSpPr txBox="1"/>
          <p:nvPr/>
        </p:nvSpPr>
        <p:spPr>
          <a:xfrm>
            <a:off x="328904" y="3104926"/>
            <a:ext cx="604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8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3D593-74CF-4BEC-A99F-C6D3C395570E}"/>
              </a:ext>
            </a:extLst>
          </p:cNvPr>
          <p:cNvSpPr txBox="1"/>
          <p:nvPr/>
        </p:nvSpPr>
        <p:spPr>
          <a:xfrm>
            <a:off x="4287926" y="3215897"/>
            <a:ext cx="452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8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PROVEN SUCCESS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0E464-285D-46E2-A713-5122124D1DB3}"/>
              </a:ext>
            </a:extLst>
          </p:cNvPr>
          <p:cNvSpPr txBox="1"/>
          <p:nvPr/>
        </p:nvSpPr>
        <p:spPr>
          <a:xfrm>
            <a:off x="8379321" y="3210592"/>
            <a:ext cx="277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8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PURPOSE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236C1-A5B0-4D23-AD50-7A1C65762CED}"/>
              </a:ext>
            </a:extLst>
          </p:cNvPr>
          <p:cNvSpPr txBox="1"/>
          <p:nvPr/>
        </p:nvSpPr>
        <p:spPr>
          <a:xfrm>
            <a:off x="229200" y="3648722"/>
            <a:ext cx="349054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Founded in 2002, </a:t>
            </a:r>
            <a:r>
              <a:rPr lang="en-US" sz="1300" b="0" i="0" u="none" strike="noStrike" dirty="0" err="1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SkillStorm</a:t>
            </a:r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specializes in providing services and cleared personnel trained on leading edge technology.</a:t>
            </a:r>
          </a:p>
          <a:p>
            <a:endParaRPr lang="en-US" sz="13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Experience executing high-impact projects and strengthening information security efforts for the federal government.</a:t>
            </a:r>
            <a:endParaRPr lang="en-US" sz="13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583FF5-B8C9-4401-9ED5-5853E6962AD5}"/>
              </a:ext>
            </a:extLst>
          </p:cNvPr>
          <p:cNvSpPr txBox="1"/>
          <p:nvPr/>
        </p:nvSpPr>
        <p:spPr>
          <a:xfrm>
            <a:off x="4287926" y="3648722"/>
            <a:ext cx="33307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Strategically placed over 3,000 technology professionals in the federal and commercial space.</a:t>
            </a:r>
          </a:p>
          <a:p>
            <a:endParaRPr lang="en-US" sz="13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specialize in technologies that are in high demand, and consistently source, train and deliver in challenging client locations.</a:t>
            </a:r>
            <a:endParaRPr lang="en-US" sz="13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7A52E0-D132-4E04-B558-B549D7A11CB9}"/>
              </a:ext>
            </a:extLst>
          </p:cNvPr>
          <p:cNvSpPr txBox="1"/>
          <p:nvPr/>
        </p:nvSpPr>
        <p:spPr>
          <a:xfrm>
            <a:off x="8379321" y="3644247"/>
            <a:ext cx="347965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 the constant demand and supply technology skill set gap in North America, with a focus in the federal sector.</a:t>
            </a:r>
          </a:p>
          <a:p>
            <a:endParaRPr lang="en-US" sz="13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3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our nation and the companies that work in support of our government attract and retain top technical talent.</a:t>
            </a:r>
            <a:endParaRPr lang="en-US" sz="13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AE3FBE-265B-4993-AF14-E5EBB01C6D9B}"/>
              </a:ext>
            </a:extLst>
          </p:cNvPr>
          <p:cNvCxnSpPr/>
          <p:nvPr/>
        </p:nvCxnSpPr>
        <p:spPr>
          <a:xfrm>
            <a:off x="3906175" y="3428999"/>
            <a:ext cx="0" cy="1828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E73845-001F-4BD8-8F9B-FDF573D62337}"/>
              </a:ext>
            </a:extLst>
          </p:cNvPr>
          <p:cNvCxnSpPr/>
          <p:nvPr/>
        </p:nvCxnSpPr>
        <p:spPr>
          <a:xfrm>
            <a:off x="7769442" y="3474258"/>
            <a:ext cx="0" cy="1828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12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D85DA1-2A81-4D2E-9FD2-00B04A024AB7}"/>
              </a:ext>
            </a:extLst>
          </p:cNvPr>
          <p:cNvSpPr txBox="1"/>
          <p:nvPr/>
        </p:nvSpPr>
        <p:spPr>
          <a:xfrm>
            <a:off x="2202890" y="355789"/>
            <a:ext cx="971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2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SKILLSTORM SERVICE OFFERINGS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2BD8A-87F5-41AE-9721-C5F19253D3C1}"/>
              </a:ext>
            </a:extLst>
          </p:cNvPr>
          <p:cNvSpPr txBox="1"/>
          <p:nvPr/>
        </p:nvSpPr>
        <p:spPr>
          <a:xfrm>
            <a:off x="674034" y="1102916"/>
            <a:ext cx="108439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client collaboration, we are able to build and deploy a reliable, exclusive pipeline of high-quality U.S.-based tech talent with the skills and clearance levels required to support critical technology initiatives.</a:t>
            </a:r>
            <a:endParaRPr lang="en-US" sz="1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C0DC1E4C-C918-4F12-BED9-EB7684102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8" b="20634"/>
          <a:stretch/>
        </p:blipFill>
        <p:spPr>
          <a:xfrm>
            <a:off x="1225722" y="1790983"/>
            <a:ext cx="9326881" cy="3028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F45162-5422-44A4-8A32-FCA175F7CEE2}"/>
              </a:ext>
            </a:extLst>
          </p:cNvPr>
          <p:cNvSpPr txBox="1"/>
          <p:nvPr/>
        </p:nvSpPr>
        <p:spPr>
          <a:xfrm>
            <a:off x="1527863" y="5640437"/>
            <a:ext cx="262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68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95%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our clients are Fortune 500 industry leaders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59612-0A38-436E-96CF-3156B52F4550}"/>
              </a:ext>
            </a:extLst>
          </p:cNvPr>
          <p:cNvSpPr txBox="1"/>
          <p:nvPr/>
        </p:nvSpPr>
        <p:spPr>
          <a:xfrm>
            <a:off x="4457024" y="5656271"/>
            <a:ext cx="3277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68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5,000+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Hired, trained, and deployed tech experts to U.S. government agencies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0B890-D047-48E8-8DE2-28A15C951919}"/>
              </a:ext>
            </a:extLst>
          </p:cNvPr>
          <p:cNvSpPr txBox="1"/>
          <p:nvPr/>
        </p:nvSpPr>
        <p:spPr>
          <a:xfrm>
            <a:off x="8154889" y="5609659"/>
            <a:ext cx="2509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68D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OF 5</a:t>
            </a:r>
          </a:p>
          <a:p>
            <a:pPr algn="ctr"/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U.S consulting firms hire new talent from SkillStorm</a:t>
            </a: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7F7FDB-C138-4E92-B2EA-12BF7A6714DA}"/>
              </a:ext>
            </a:extLst>
          </p:cNvPr>
          <p:cNvSpPr txBox="1"/>
          <p:nvPr/>
        </p:nvSpPr>
        <p:spPr>
          <a:xfrm>
            <a:off x="249862" y="5004014"/>
            <a:ext cx="12526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We're creating the surging tech force U.S. businesses and government agencies need to </a:t>
            </a:r>
            <a:r>
              <a:rPr lang="en-US" sz="1500" b="1" i="0" u="none" strike="noStrike" err="1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lkl</a:t>
            </a:r>
            <a:r>
              <a:rPr lang="en-US" sz="1500" b="1" i="0" u="none" strike="noStrike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;kl, </a:t>
            </a:r>
            <a:r>
              <a:rPr lang="en-US" sz="1500" b="1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accelerate and advance.</a:t>
            </a: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4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D98AC6B-2718-43AC-9138-B3B9A19961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5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6172200" progId="AcroExch.Document.DC">
                  <p:embed/>
                </p:oleObj>
              </mc:Choice>
              <mc:Fallback>
                <p:oleObj name="Acrobat Document" r:id="rId2" imgW="10972800" imgH="61722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D98AC6B-2718-43AC-9138-B3B9A19961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45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A87526A-9E4A-4846-868E-21B204AC81D3}"/>
              </a:ext>
            </a:extLst>
          </p:cNvPr>
          <p:cNvSpPr txBox="1"/>
          <p:nvPr/>
        </p:nvSpPr>
        <p:spPr>
          <a:xfrm>
            <a:off x="772357" y="1935330"/>
            <a:ext cx="255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A550F-A01B-4063-9F57-8CF527F707D4}"/>
              </a:ext>
            </a:extLst>
          </p:cNvPr>
          <p:cNvSpPr txBox="1"/>
          <p:nvPr/>
        </p:nvSpPr>
        <p:spPr>
          <a:xfrm>
            <a:off x="4227249" y="1935330"/>
            <a:ext cx="255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BBFF0-074A-4097-B654-E37B7C48C9DF}"/>
              </a:ext>
            </a:extLst>
          </p:cNvPr>
          <p:cNvSpPr txBox="1"/>
          <p:nvPr/>
        </p:nvSpPr>
        <p:spPr>
          <a:xfrm>
            <a:off x="8445621" y="1935330"/>
            <a:ext cx="387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</a:t>
            </a:r>
            <a:r>
              <a:rPr lang="en-US" sz="2400" b="1" i="0" u="none" strike="noStrike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267082-54A9-4D42-97E8-7083C2CE078F}"/>
              </a:ext>
            </a:extLst>
          </p:cNvPr>
          <p:cNvSpPr txBox="1"/>
          <p:nvPr/>
        </p:nvSpPr>
        <p:spPr>
          <a:xfrm>
            <a:off x="6703377" y="1935330"/>
            <a:ext cx="255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5CEBCD-2111-41C6-BF82-7A6EF6D78073}"/>
              </a:ext>
            </a:extLst>
          </p:cNvPr>
          <p:cNvSpPr txBox="1"/>
          <p:nvPr/>
        </p:nvSpPr>
        <p:spPr>
          <a:xfrm>
            <a:off x="346228" y="2574524"/>
            <a:ext cx="126950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Front-end</a:t>
            </a:r>
          </a:p>
          <a:p>
            <a:pPr algn="ctr"/>
            <a:endParaRPr lang="en-US" sz="1400" b="1" u="sng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Angular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AngularJS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React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Ajax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JavaScript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HTML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CSS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jQuery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Swift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Android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Kotlin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DC5355-7D7C-43AC-98CE-88F29E9952F3}"/>
              </a:ext>
            </a:extLst>
          </p:cNvPr>
          <p:cNvSpPr txBox="1"/>
          <p:nvPr/>
        </p:nvSpPr>
        <p:spPr>
          <a:xfrm>
            <a:off x="1501805" y="2574524"/>
            <a:ext cx="12695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Middle-tier</a:t>
            </a:r>
          </a:p>
          <a:p>
            <a:pPr algn="ctr"/>
            <a:endParaRPr lang="en-US" sz="1400" b="1" i="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Servlets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Boot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Hibernate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Data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JDBC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SOAP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Express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NodeJS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0D114-9422-4872-A640-53F6C87EAFB0}"/>
              </a:ext>
            </a:extLst>
          </p:cNvPr>
          <p:cNvSpPr txBox="1"/>
          <p:nvPr/>
        </p:nvSpPr>
        <p:spPr>
          <a:xfrm>
            <a:off x="2771312" y="2574524"/>
            <a:ext cx="12695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-end</a:t>
            </a:r>
          </a:p>
          <a:p>
            <a:pPr algn="ctr"/>
            <a:endParaRPr lang="en-US" sz="1400" b="1" u="sng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SQL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MySQL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Oracle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PostgreSQL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MongoDB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C01CE-004F-4129-B2AE-292A37306663}"/>
              </a:ext>
            </a:extLst>
          </p:cNvPr>
          <p:cNvSpPr txBox="1"/>
          <p:nvPr/>
        </p:nvSpPr>
        <p:spPr>
          <a:xfrm>
            <a:off x="3856977" y="2605857"/>
            <a:ext cx="12695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</a:t>
            </a:r>
          </a:p>
          <a:p>
            <a:pPr algn="ctr"/>
            <a:endParaRPr lang="en-US" sz="1400" b="1" u="sng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Maven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Jenkins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CI/CD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Docker Kubernetes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Sonarqube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C58CD4-7967-4428-8552-9CF87C508587}"/>
              </a:ext>
            </a:extLst>
          </p:cNvPr>
          <p:cNvSpPr txBox="1"/>
          <p:nvPr/>
        </p:nvSpPr>
        <p:spPr>
          <a:xfrm>
            <a:off x="4826493" y="2619079"/>
            <a:ext cx="12695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</a:t>
            </a:r>
          </a:p>
          <a:p>
            <a:pPr algn="ctr"/>
            <a:endParaRPr lang="en-US" sz="1400" b="1" u="sng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Ansible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Chef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Puppet 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Terraform</a:t>
            </a:r>
            <a:endParaRPr lang="en-US" sz="14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F05FF-A525-43BE-BCF0-5906930633C5}"/>
              </a:ext>
            </a:extLst>
          </p:cNvPr>
          <p:cNvSpPr txBox="1"/>
          <p:nvPr/>
        </p:nvSpPr>
        <p:spPr>
          <a:xfrm>
            <a:off x="5946006" y="2682411"/>
            <a:ext cx="1269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</a:t>
            </a:r>
            <a:endParaRPr lang="en-US" sz="1400" b="1" i="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400" b="1" u="sng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Selenium Cucumber TestNG Postman </a:t>
            </a: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Soap UI </a:t>
            </a: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JUnit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4885A3-ED92-4BDB-86FB-87D7B71D5463}"/>
              </a:ext>
            </a:extLst>
          </p:cNvPr>
          <p:cNvSpPr txBox="1"/>
          <p:nvPr/>
        </p:nvSpPr>
        <p:spPr>
          <a:xfrm>
            <a:off x="7065518" y="2682245"/>
            <a:ext cx="1269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JavaScript</a:t>
            </a:r>
            <a:endParaRPr lang="en-US" sz="1400" b="1" i="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400" b="1" u="sng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Jasmine 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Protractor 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Karma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YAD7QhG2T6o 0"/>
              </a:rPr>
              <a:t>Jest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25E057-3FDD-4F66-B97A-C28BB3E73429}"/>
              </a:ext>
            </a:extLst>
          </p:cNvPr>
          <p:cNvSpPr txBox="1"/>
          <p:nvPr/>
        </p:nvSpPr>
        <p:spPr>
          <a:xfrm>
            <a:off x="8625392" y="2682245"/>
            <a:ext cx="1269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B905DD-3A83-4531-BD7B-672D69921518}"/>
              </a:ext>
            </a:extLst>
          </p:cNvPr>
          <p:cNvSpPr txBox="1"/>
          <p:nvPr/>
        </p:nvSpPr>
        <p:spPr>
          <a:xfrm>
            <a:off x="10292178" y="2682245"/>
            <a:ext cx="1269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</p:txBody>
      </p:sp>
      <p:pic>
        <p:nvPicPr>
          <p:cNvPr id="29" name="Picture 24">
            <a:extLst>
              <a:ext uri="{FF2B5EF4-FFF2-40B4-BE49-F238E27FC236}">
                <a16:creationId xmlns:a16="http://schemas.microsoft.com/office/drawing/2014/main" id="{2603B6C2-6A3A-4F7B-B7FF-F0E89463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18" y="3193302"/>
            <a:ext cx="787454" cy="4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 descr="Microsoft Azure Logo | evolution history and meaning, PNG">
            <a:extLst>
              <a:ext uri="{FF2B5EF4-FFF2-40B4-BE49-F238E27FC236}">
                <a16:creationId xmlns:a16="http://schemas.microsoft.com/office/drawing/2014/main" id="{1640EA75-7BEA-4046-B0CF-29B774B34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025" y="3708595"/>
            <a:ext cx="1821029" cy="10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Google Cloud Logo | evolution history and meaning, PNG">
            <a:extLst>
              <a:ext uri="{FF2B5EF4-FFF2-40B4-BE49-F238E27FC236}">
                <a16:creationId xmlns:a16="http://schemas.microsoft.com/office/drawing/2014/main" id="{8F8950FC-AB86-4A83-B00F-385E6B94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46" y="4691048"/>
            <a:ext cx="1374559" cy="7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lesforce Logo transparent PNG - StickPNG">
            <a:extLst>
              <a:ext uri="{FF2B5EF4-FFF2-40B4-BE49-F238E27FC236}">
                <a16:creationId xmlns:a16="http://schemas.microsoft.com/office/drawing/2014/main" id="{D42AF688-294F-4082-AA1A-08AF7655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326" y="3115568"/>
            <a:ext cx="843210" cy="5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ega Makes Low-Code App Development Faster And Easier With New Pega Express  Methodology Built Right Into Pega Platform">
            <a:extLst>
              <a:ext uri="{FF2B5EF4-FFF2-40B4-BE49-F238E27FC236}">
                <a16:creationId xmlns:a16="http://schemas.microsoft.com/office/drawing/2014/main" id="{8420142D-851B-4A02-AF52-9E63D159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7675" y1="28500" x2="67675" y2="28500"/>
                        <a14:foregroundMark x1="20000" y1="63063" x2="20000" y2="63063"/>
                        <a14:foregroundMark x1="34846" y1="64438" x2="34846" y2="64438"/>
                        <a14:foregroundMark x1="57255" y1="63313" x2="57255" y2="63313"/>
                        <a14:foregroundMark x1="75238" y1="64625" x2="75238" y2="64625"/>
                        <a14:foregroundMark x1="80784" y1="63813" x2="80784" y2="6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591" y="3851796"/>
            <a:ext cx="862680" cy="77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Using Our Own Solutions To Improve Work Experiences And Productivity–  Customer Stories – ServiceNow">
            <a:extLst>
              <a:ext uri="{FF2B5EF4-FFF2-40B4-BE49-F238E27FC236}">
                <a16:creationId xmlns:a16="http://schemas.microsoft.com/office/drawing/2014/main" id="{EA0E6BDE-8844-43D8-938E-74804689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178" y="4159573"/>
            <a:ext cx="1367535" cy="13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ppian - Crunchbase Company Profile &amp; Funding">
            <a:extLst>
              <a:ext uri="{FF2B5EF4-FFF2-40B4-BE49-F238E27FC236}">
                <a16:creationId xmlns:a16="http://schemas.microsoft.com/office/drawing/2014/main" id="{A763CE80-8145-4384-9927-BD611DC3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226" y="4984579"/>
            <a:ext cx="1070485" cy="6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67C1E4-4929-455F-A1FD-330D7FC64B45}"/>
              </a:ext>
            </a:extLst>
          </p:cNvPr>
          <p:cNvSpPr txBox="1"/>
          <p:nvPr/>
        </p:nvSpPr>
        <p:spPr>
          <a:xfrm>
            <a:off x="3284736" y="692404"/>
            <a:ext cx="699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E3A44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TECHNOLOGY CAPABILITES</a:t>
            </a:r>
          </a:p>
        </p:txBody>
      </p:sp>
    </p:spTree>
    <p:extLst>
      <p:ext uri="{BB962C8B-B14F-4D97-AF65-F5344CB8AC3E}">
        <p14:creationId xmlns:p14="http://schemas.microsoft.com/office/powerpoint/2010/main" val="416296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660BE527-59C2-498E-8027-9C67AEF53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31E97ACA-3270-4E82-BFA7-52D8AC7D5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99" y="5151526"/>
            <a:ext cx="2149635" cy="1017756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9554C91-16D3-4283-B542-41D8CD367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7" y="2013817"/>
            <a:ext cx="2447393" cy="1359663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9338B89-07DA-464F-ACAD-12A2C1CEC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49" y="2068220"/>
            <a:ext cx="2265339" cy="7203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102FF03-1154-4E87-9E68-5B58F62F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3651" y="396913"/>
            <a:ext cx="2417493" cy="1663234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018E768-D6D4-41EC-870B-B61820445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32" y="1491402"/>
            <a:ext cx="1348154" cy="134815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72A77FC-D470-4322-A96A-1674E6E6A4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08" y="3272039"/>
            <a:ext cx="2520982" cy="66963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9759C1B-613C-4E9E-9E6A-3E38BD0467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2" y="698710"/>
            <a:ext cx="2297923" cy="122555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1F534B-2936-4010-A4DB-B36AF192A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70" y="3452608"/>
            <a:ext cx="1767594" cy="103976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4B46033-44D7-4E0D-B638-146D7607A8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49" y="3276602"/>
            <a:ext cx="2847091" cy="69588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DA8161E-17EA-454F-8938-1FF8CEA2F1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81" y="594227"/>
            <a:ext cx="1747243" cy="1326157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38DC93-23DD-4B3B-BC54-D0249F83E0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95" y="1317996"/>
            <a:ext cx="2687889" cy="1026659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A2F60691-2C72-4C26-BB41-3DC4698398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8" y="3164631"/>
            <a:ext cx="2418340" cy="528738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CA7251F-BC07-4258-BE38-8696CC1E82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18" y="4200534"/>
            <a:ext cx="1291633" cy="1291633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93E44F9-D0E5-47F4-9C1D-E39E5F77F7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21" y="4189499"/>
            <a:ext cx="2892971" cy="736532"/>
          </a:xfrm>
          <a:prstGeom prst="rect">
            <a:avLst/>
          </a:prstGeom>
        </p:spPr>
      </p:pic>
      <p:pic>
        <p:nvPicPr>
          <p:cNvPr id="17" name="Picture 16" descr="A picture containing object, clock, street, drawing&#10;&#10;Description automatically generated">
            <a:extLst>
              <a:ext uri="{FF2B5EF4-FFF2-40B4-BE49-F238E27FC236}">
                <a16:creationId xmlns:a16="http://schemas.microsoft.com/office/drawing/2014/main" id="{B335DE73-0167-42D2-BC9C-B537B02CE6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9" y="3994168"/>
            <a:ext cx="2774929" cy="623644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04CE61D8-0BA6-4FD7-A43E-D4A36AAD10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97" y="5151526"/>
            <a:ext cx="2109509" cy="38847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F519F19-762F-4512-B5A7-68B7182729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60932" y="5775481"/>
            <a:ext cx="2356576" cy="4944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0F4AF3-83A8-4786-A7D7-9623C01372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37" y="746531"/>
            <a:ext cx="1460847" cy="650229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A9C8C35-8EB0-4E04-82D7-E275557626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30" y="5345251"/>
            <a:ext cx="2207844" cy="1059765"/>
          </a:xfrm>
          <a:prstGeom prst="rect">
            <a:avLst/>
          </a:prstGeom>
        </p:spPr>
      </p:pic>
      <p:pic>
        <p:nvPicPr>
          <p:cNvPr id="22" name="Picture 2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2978C92-C71C-4CC7-B5E4-9B8348ED8C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45" y="594227"/>
            <a:ext cx="2119529" cy="1059765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AC5947-35FE-468C-A1CA-EB4E8A7FC2F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63" y="4846351"/>
            <a:ext cx="1947853" cy="5575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C43C3F-09B8-4E5F-A3B9-556F728E4F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7" y="4916359"/>
            <a:ext cx="1524416" cy="1524416"/>
          </a:xfrm>
          <a:prstGeom prst="rect">
            <a:avLst/>
          </a:prstGeom>
        </p:spPr>
      </p:pic>
      <p:pic>
        <p:nvPicPr>
          <p:cNvPr id="25" name="Picture 24" descr="A picture containing plate, food&#10;&#10;Description automatically generated">
            <a:extLst>
              <a:ext uri="{FF2B5EF4-FFF2-40B4-BE49-F238E27FC236}">
                <a16:creationId xmlns:a16="http://schemas.microsoft.com/office/drawing/2014/main" id="{53F8C8E7-0FE1-4D2E-A7BC-6272661D1CF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55" y="2068220"/>
            <a:ext cx="2408893" cy="12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2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2B5211F8-A3CD-43B0-A287-1158C500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08B4F4-F94A-4F18-BA68-5FDDE1B069CB}"/>
              </a:ext>
            </a:extLst>
          </p:cNvPr>
          <p:cNvCxnSpPr>
            <a:cxnSpLocks/>
          </p:cNvCxnSpPr>
          <p:nvPr/>
        </p:nvCxnSpPr>
        <p:spPr>
          <a:xfrm>
            <a:off x="6264465" y="1457378"/>
            <a:ext cx="0" cy="855516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FEF207-DDA3-41B2-80DF-76093659BF06}"/>
              </a:ext>
            </a:extLst>
          </p:cNvPr>
          <p:cNvSpPr txBox="1"/>
          <p:nvPr/>
        </p:nvSpPr>
        <p:spPr>
          <a:xfrm>
            <a:off x="6327344" y="1375528"/>
            <a:ext cx="5660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Apprenticeship Program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to develop transitioning service member (TSM) into experienced IT professionals through our 36-month apprenticeship program.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E6784-2A0B-423E-9E07-F06518A90408}"/>
              </a:ext>
            </a:extLst>
          </p:cNvPr>
          <p:cNvSpPr txBox="1"/>
          <p:nvPr/>
        </p:nvSpPr>
        <p:spPr>
          <a:xfrm>
            <a:off x="6096000" y="348430"/>
            <a:ext cx="699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E3A44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TECH TALENT SERVICES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42A3B1-D208-4BBC-BE4A-AEFAD4563C29}"/>
              </a:ext>
            </a:extLst>
          </p:cNvPr>
          <p:cNvCxnSpPr>
            <a:cxnSpLocks/>
          </p:cNvCxnSpPr>
          <p:nvPr/>
        </p:nvCxnSpPr>
        <p:spPr>
          <a:xfrm>
            <a:off x="6264465" y="2720215"/>
            <a:ext cx="0" cy="855516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947B67-7CAB-49FF-84E4-3FE4989535B3}"/>
              </a:ext>
            </a:extLst>
          </p:cNvPr>
          <p:cNvSpPr txBox="1"/>
          <p:nvPr/>
        </p:nvSpPr>
        <p:spPr>
          <a:xfrm>
            <a:off x="6327344" y="2638365"/>
            <a:ext cx="5660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NexGen Program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10-12 week program provides the flexibility to customize training per technology stack, tailored specifically to our client’s needs.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8B5487-CF25-4820-97DD-2EE8E8516AF5}"/>
              </a:ext>
            </a:extLst>
          </p:cNvPr>
          <p:cNvCxnSpPr>
            <a:cxnSpLocks/>
          </p:cNvCxnSpPr>
          <p:nvPr/>
        </p:nvCxnSpPr>
        <p:spPr>
          <a:xfrm>
            <a:off x="6268018" y="3983052"/>
            <a:ext cx="0" cy="855516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EBD7CF5-DAF9-43EB-8392-B735A8369636}"/>
              </a:ext>
            </a:extLst>
          </p:cNvPr>
          <p:cNvSpPr txBox="1"/>
          <p:nvPr/>
        </p:nvSpPr>
        <p:spPr>
          <a:xfrm>
            <a:off x="6330897" y="3901202"/>
            <a:ext cx="5660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Accelerator Program</a:t>
            </a: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upskill technologists to become specialists in technology stacks such as AWS, Salesforce, </a:t>
            </a:r>
            <a:r>
              <a:rPr lang="en-US" sz="1600" b="0" i="0" u="none" strike="noStrike" dirty="0" err="1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Pega</a:t>
            </a:r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ServiceNow.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FFD9C1-0888-46F8-A545-55C1B3F64471}"/>
              </a:ext>
            </a:extLst>
          </p:cNvPr>
          <p:cNvCxnSpPr>
            <a:cxnSpLocks/>
          </p:cNvCxnSpPr>
          <p:nvPr/>
        </p:nvCxnSpPr>
        <p:spPr>
          <a:xfrm>
            <a:off x="6266242" y="5245889"/>
            <a:ext cx="0" cy="855516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71A423E-46B5-4BBA-ADFA-60B778FF13CF}"/>
              </a:ext>
            </a:extLst>
          </p:cNvPr>
          <p:cNvSpPr txBox="1"/>
          <p:nvPr/>
        </p:nvSpPr>
        <p:spPr>
          <a:xfrm>
            <a:off x="6329121" y="5164039"/>
            <a:ext cx="5660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 err="1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StormStaff</a:t>
            </a:r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</a:t>
            </a: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a provider of highly qualified, experienced and lead technologists in all technology stacks to solve your immediate challenges.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16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3A5C4BAF-7C3C-44F0-819C-923E4958A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08B4F4-F94A-4F18-BA68-5FDDE1B069CB}"/>
              </a:ext>
            </a:extLst>
          </p:cNvPr>
          <p:cNvCxnSpPr>
            <a:cxnSpLocks/>
          </p:cNvCxnSpPr>
          <p:nvPr/>
        </p:nvCxnSpPr>
        <p:spPr>
          <a:xfrm>
            <a:off x="6468867" y="1382075"/>
            <a:ext cx="0" cy="639191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FEF207-DDA3-41B2-80DF-76093659BF06}"/>
              </a:ext>
            </a:extLst>
          </p:cNvPr>
          <p:cNvSpPr txBox="1"/>
          <p:nvPr/>
        </p:nvSpPr>
        <p:spPr>
          <a:xfrm>
            <a:off x="6531746" y="1375528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Authorized to work in U.S. 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U.S. Citizens and Green Card Holders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EF536-7A25-44FF-BAF4-BA4B839A07E1}"/>
              </a:ext>
            </a:extLst>
          </p:cNvPr>
          <p:cNvSpPr txBox="1"/>
          <p:nvPr/>
        </p:nvSpPr>
        <p:spPr>
          <a:xfrm>
            <a:off x="6531746" y="2275397"/>
            <a:ext cx="6369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 Clearances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 hold specific clearances based on client needs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2B6EE-B840-43E7-A5C8-2098D3B1871F}"/>
              </a:ext>
            </a:extLst>
          </p:cNvPr>
          <p:cNvSpPr txBox="1"/>
          <p:nvPr/>
        </p:nvSpPr>
        <p:spPr>
          <a:xfrm>
            <a:off x="6531746" y="3214057"/>
            <a:ext cx="6507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 and Experience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 candidates meet minimum education and experience requirements. 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18E1E-9302-474D-8F02-2E1B4F5BB39B}"/>
              </a:ext>
            </a:extLst>
          </p:cNvPr>
          <p:cNvSpPr txBox="1"/>
          <p:nvPr/>
        </p:nvSpPr>
        <p:spPr>
          <a:xfrm>
            <a:off x="6531746" y="4297394"/>
            <a:ext cx="5559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Customized Training &amp; Certifications</a:t>
            </a:r>
            <a:endParaRPr lang="en-US" sz="1600" dirty="0">
              <a:solidFill>
                <a:srgbClr val="F78F2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Trained to client's specific needs and become industry certified on multiple levels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20A8FF-6F99-4410-8867-9EE565F8D7D0}"/>
              </a:ext>
            </a:extLst>
          </p:cNvPr>
          <p:cNvSpPr txBox="1"/>
          <p:nvPr/>
        </p:nvSpPr>
        <p:spPr>
          <a:xfrm>
            <a:off x="6496236" y="5329075"/>
            <a:ext cx="5397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F78F2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Year Commitment </a:t>
            </a:r>
            <a:endParaRPr lang="en-US" sz="1600" dirty="0">
              <a:solidFill>
                <a:srgbClr val="F78F2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dirty="0">
                <a:solidFill>
                  <a:srgbClr val="323E4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Software Engineer is committed to working for our clients for a minimum of 2 years.</a:t>
            </a:r>
            <a:endParaRPr lang="en-US" sz="1600" dirty="0">
              <a:solidFill>
                <a:srgbClr val="323E48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F231CF-E13C-4F79-BC56-D82F167B2B25}"/>
              </a:ext>
            </a:extLst>
          </p:cNvPr>
          <p:cNvCxnSpPr>
            <a:cxnSpLocks/>
          </p:cNvCxnSpPr>
          <p:nvPr/>
        </p:nvCxnSpPr>
        <p:spPr>
          <a:xfrm>
            <a:off x="6478482" y="5416819"/>
            <a:ext cx="0" cy="639191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378A2F-A7B2-4065-9615-008CED3A4AD3}"/>
              </a:ext>
            </a:extLst>
          </p:cNvPr>
          <p:cNvCxnSpPr>
            <a:cxnSpLocks/>
          </p:cNvCxnSpPr>
          <p:nvPr/>
        </p:nvCxnSpPr>
        <p:spPr>
          <a:xfrm>
            <a:off x="6479221" y="4393296"/>
            <a:ext cx="0" cy="639191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2D24EA-0413-4339-89AD-9AB4F840011D}"/>
              </a:ext>
            </a:extLst>
          </p:cNvPr>
          <p:cNvCxnSpPr>
            <a:cxnSpLocks/>
          </p:cNvCxnSpPr>
          <p:nvPr/>
        </p:nvCxnSpPr>
        <p:spPr>
          <a:xfrm>
            <a:off x="6468867" y="3309959"/>
            <a:ext cx="0" cy="639191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B5C647-39AC-41A2-AB72-B89F1EBA9803}"/>
              </a:ext>
            </a:extLst>
          </p:cNvPr>
          <p:cNvCxnSpPr>
            <a:cxnSpLocks/>
          </p:cNvCxnSpPr>
          <p:nvPr/>
        </p:nvCxnSpPr>
        <p:spPr>
          <a:xfrm>
            <a:off x="6468867" y="2305163"/>
            <a:ext cx="0" cy="639191"/>
          </a:xfrm>
          <a:prstGeom prst="line">
            <a:avLst/>
          </a:prstGeom>
          <a:ln w="76200">
            <a:solidFill>
              <a:srgbClr val="17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9E6784-2A0B-423E-9E07-F06518A90408}"/>
              </a:ext>
            </a:extLst>
          </p:cNvPr>
          <p:cNvSpPr txBox="1"/>
          <p:nvPr/>
        </p:nvSpPr>
        <p:spPr>
          <a:xfrm>
            <a:off x="6286130" y="420468"/>
            <a:ext cx="699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E3A44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TRAINING FEATURES</a:t>
            </a:r>
          </a:p>
        </p:txBody>
      </p:sp>
    </p:spTree>
    <p:extLst>
      <p:ext uri="{BB962C8B-B14F-4D97-AF65-F5344CB8AC3E}">
        <p14:creationId xmlns:p14="http://schemas.microsoft.com/office/powerpoint/2010/main" val="371339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4836D-28EA-4995-B128-C73B2F69D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" y="0"/>
            <a:ext cx="12192000" cy="6787049"/>
          </a:xfrm>
          <a:prstGeom prst="rect">
            <a:avLst/>
          </a:prstGeom>
        </p:spPr>
      </p:pic>
      <p:pic>
        <p:nvPicPr>
          <p:cNvPr id="4" name="Content Placeholder 12" descr="A picture containing person, person, person, photo&#10;&#10;Description automatically generated">
            <a:extLst>
              <a:ext uri="{FF2B5EF4-FFF2-40B4-BE49-F238E27FC236}">
                <a16:creationId xmlns:a16="http://schemas.microsoft.com/office/drawing/2014/main" id="{31C14C31-25F8-4F11-B908-2F691FF1B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1" t="20" b="-1"/>
          <a:stretch/>
        </p:blipFill>
        <p:spPr>
          <a:xfrm>
            <a:off x="6418554" y="0"/>
            <a:ext cx="5773425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0F280-924D-42CD-A63D-D75C744C6A41}"/>
              </a:ext>
            </a:extLst>
          </p:cNvPr>
          <p:cNvSpPr txBox="1"/>
          <p:nvPr/>
        </p:nvSpPr>
        <p:spPr>
          <a:xfrm>
            <a:off x="1520750" y="5453349"/>
            <a:ext cx="379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10151 Deerwood Park Blvd. Jacksonville, FL, 32256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541D0-C982-4384-B6E8-70C3B2CA1082}"/>
              </a:ext>
            </a:extLst>
          </p:cNvPr>
          <p:cNvSpPr txBox="1"/>
          <p:nvPr/>
        </p:nvSpPr>
        <p:spPr>
          <a:xfrm>
            <a:off x="1600200" y="3662637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skillstorm.com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43446-19C8-49E6-B76F-D4D6053D39AF}"/>
              </a:ext>
            </a:extLst>
          </p:cNvPr>
          <p:cNvSpPr txBox="1"/>
          <p:nvPr/>
        </p:nvSpPr>
        <p:spPr>
          <a:xfrm>
            <a:off x="1600200" y="2806627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000.000.000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07B66-6FA3-49DD-98DB-1E6F64AA97B1}"/>
              </a:ext>
            </a:extLst>
          </p:cNvPr>
          <p:cNvSpPr txBox="1"/>
          <p:nvPr/>
        </p:nvSpPr>
        <p:spPr>
          <a:xfrm>
            <a:off x="1600200" y="4518647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www.skillstorm.com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F5C2E-111B-4D75-A95E-535D4687A50B}"/>
              </a:ext>
            </a:extLst>
          </p:cNvPr>
          <p:cNvSpPr txBox="1"/>
          <p:nvPr/>
        </p:nvSpPr>
        <p:spPr>
          <a:xfrm>
            <a:off x="586758" y="1809210"/>
            <a:ext cx="6153324" cy="477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9C6B2-A54B-40DA-9FB1-E66442B8F030}"/>
              </a:ext>
            </a:extLst>
          </p:cNvPr>
          <p:cNvSpPr txBox="1"/>
          <p:nvPr/>
        </p:nvSpPr>
        <p:spPr>
          <a:xfrm>
            <a:off x="420505" y="841947"/>
            <a:ext cx="699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78F2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QUESTIONS?</a:t>
            </a:r>
            <a:endParaRPr lang="en-US" sz="4400" b="1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2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498</Words>
  <Application>Microsoft Office PowerPoint</Application>
  <PresentationFormat>Widescreen</PresentationFormat>
  <Paragraphs>115</Paragraphs>
  <Slides>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Open Sans Condensed</vt:lpstr>
      <vt:lpstr>Open Sans Condensed Light</vt:lpstr>
      <vt:lpstr>YAD7QhG2T6o 0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Wray</dc:creator>
  <cp:lastModifiedBy>Valeria Rodriguez</cp:lastModifiedBy>
  <cp:revision>6</cp:revision>
  <dcterms:created xsi:type="dcterms:W3CDTF">2020-11-04T18:52:54Z</dcterms:created>
  <dcterms:modified xsi:type="dcterms:W3CDTF">2022-03-28T16:24:27Z</dcterms:modified>
</cp:coreProperties>
</file>